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704EF-A9F6-4AA2-9F71-455452D81EE5}" v="2" dt="2020-04-30T04:37:01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Urbanek" userId="8f9b3a72876d9b56" providerId="LiveId" clId="{4DC0C4CB-9513-4568-947D-29E71C965523}"/>
    <pc:docChg chg="modSld">
      <pc:chgData name="John Urbanek" userId="8f9b3a72876d9b56" providerId="LiveId" clId="{4DC0C4CB-9513-4568-947D-29E71C965523}" dt="2020-02-27T03:39:58.396" v="200" actId="20577"/>
      <pc:docMkLst>
        <pc:docMk/>
      </pc:docMkLst>
      <pc:sldChg chg="addSp modSp mod">
        <pc:chgData name="John Urbanek" userId="8f9b3a72876d9b56" providerId="LiveId" clId="{4DC0C4CB-9513-4568-947D-29E71C965523}" dt="2020-02-27T03:39:58.396" v="200" actId="20577"/>
        <pc:sldMkLst>
          <pc:docMk/>
          <pc:sldMk cId="1077476523" sldId="262"/>
        </pc:sldMkLst>
        <pc:spChg chg="add mod">
          <ac:chgData name="John Urbanek" userId="8f9b3a72876d9b56" providerId="LiveId" clId="{4DC0C4CB-9513-4568-947D-29E71C965523}" dt="2020-02-27T03:39:58.396" v="200" actId="20577"/>
          <ac:spMkLst>
            <pc:docMk/>
            <pc:sldMk cId="1077476523" sldId="262"/>
            <ac:spMk id="2" creationId="{4ED47352-1FDE-4891-A62F-A80FF665808A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4" creationId="{F1C1C052-D01D-4185-A77B-A554B022AB6E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5" creationId="{9D3F1C78-3F97-4BE4-9DFB-A66823A95838}"/>
          </ac:spMkLst>
        </pc:spChg>
        <pc:spChg chg="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7" creationId="{7B4F038B-E30B-4795-84C4-C75C9E18444C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8" creationId="{58859D5A-BC5F-401C-8F5C-5EE64AAF81B4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9" creationId="{720D8B26-CE12-4419-A0B0-F59168EF1571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10" creationId="{D8BD2749-2982-4C40-86A0-6668DEF54374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11" creationId="{CD05C72D-DA09-48B1-AAF6-2AAC09F9CD0E}"/>
          </ac:spMkLst>
        </pc:spChg>
        <pc:grpChg chg="add mod">
          <ac:chgData name="John Urbanek" userId="8f9b3a72876d9b56" providerId="LiveId" clId="{4DC0C4CB-9513-4568-947D-29E71C965523}" dt="2020-02-27T03:31:49.366" v="181" actId="164"/>
          <ac:grpSpMkLst>
            <pc:docMk/>
            <pc:sldMk cId="1077476523" sldId="262"/>
            <ac:grpSpMk id="3" creationId="{96D93090-D2D1-4BF9-8E00-7C1D85822D54}"/>
          </ac:grpSpMkLst>
        </pc:grpChg>
        <pc:picChg chg="mod">
          <ac:chgData name="John Urbanek" userId="8f9b3a72876d9b56" providerId="LiveId" clId="{4DC0C4CB-9513-4568-947D-29E71C965523}" dt="2020-02-27T03:31:49.366" v="181" actId="164"/>
          <ac:picMkLst>
            <pc:docMk/>
            <pc:sldMk cId="1077476523" sldId="262"/>
            <ac:picMk id="6" creationId="{76E469D0-7BB3-4CDF-856E-59455CFC98B1}"/>
          </ac:picMkLst>
        </pc:picChg>
      </pc:sldChg>
    </pc:docChg>
  </pc:docChgLst>
  <pc:docChgLst>
    <pc:chgData name="John Urbanek" userId="8f9b3a72876d9b56" providerId="LiveId" clId="{34CEA932-A0CC-456F-B300-685DCE72CB6D}"/>
    <pc:docChg chg="delSld">
      <pc:chgData name="John Urbanek" userId="8f9b3a72876d9b56" providerId="LiveId" clId="{34CEA932-A0CC-456F-B300-685DCE72CB6D}" dt="2020-04-01T06:12:43.101" v="2" actId="47"/>
      <pc:docMkLst>
        <pc:docMk/>
      </pc:docMkLst>
      <pc:sldChg chg="del">
        <pc:chgData name="John Urbanek" userId="8f9b3a72876d9b56" providerId="LiveId" clId="{34CEA932-A0CC-456F-B300-685DCE72CB6D}" dt="2020-04-01T06:12:39.997" v="0" actId="47"/>
        <pc:sldMkLst>
          <pc:docMk/>
          <pc:sldMk cId="3639460913" sldId="261"/>
        </pc:sldMkLst>
      </pc:sldChg>
      <pc:sldChg chg="del">
        <pc:chgData name="John Urbanek" userId="8f9b3a72876d9b56" providerId="LiveId" clId="{34CEA932-A0CC-456F-B300-685DCE72CB6D}" dt="2020-04-01T06:12:41.689" v="1" actId="47"/>
        <pc:sldMkLst>
          <pc:docMk/>
          <pc:sldMk cId="1077476523" sldId="262"/>
        </pc:sldMkLst>
      </pc:sldChg>
      <pc:sldChg chg="del">
        <pc:chgData name="John Urbanek" userId="8f9b3a72876d9b56" providerId="LiveId" clId="{34CEA932-A0CC-456F-B300-685DCE72CB6D}" dt="2020-04-01T06:12:43.101" v="2" actId="47"/>
        <pc:sldMkLst>
          <pc:docMk/>
          <pc:sldMk cId="112481832" sldId="263"/>
        </pc:sldMkLst>
      </pc:sldChg>
    </pc:docChg>
  </pc:docChgLst>
  <pc:docChgLst>
    <pc:chgData name="John Urbanek" userId="8f9b3a72876d9b56" providerId="LiveId" clId="{E591304B-BCE9-4D36-9BE5-EA4161779B4C}"/>
    <pc:docChg chg="undo custSel mod addSld modSld">
      <pc:chgData name="John Urbanek" userId="8f9b3a72876d9b56" providerId="LiveId" clId="{E591304B-BCE9-4D36-9BE5-EA4161779B4C}" dt="2020-04-01T05:19:31.327" v="57" actId="1076"/>
      <pc:docMkLst>
        <pc:docMk/>
      </pc:docMkLst>
      <pc:sldChg chg="modSp mod">
        <pc:chgData name="John Urbanek" userId="8f9b3a72876d9b56" providerId="LiveId" clId="{E591304B-BCE9-4D36-9BE5-EA4161779B4C}" dt="2020-04-01T05:18:40.923" v="43" actId="14861"/>
        <pc:sldMkLst>
          <pc:docMk/>
          <pc:sldMk cId="1077476523" sldId="262"/>
        </pc:sldMkLst>
        <pc:picChg chg="mod">
          <ac:chgData name="John Urbanek" userId="8f9b3a72876d9b56" providerId="LiveId" clId="{E591304B-BCE9-4D36-9BE5-EA4161779B4C}" dt="2020-04-01T05:18:40.923" v="43" actId="14861"/>
          <ac:picMkLst>
            <pc:docMk/>
            <pc:sldMk cId="1077476523" sldId="262"/>
            <ac:picMk id="6" creationId="{76E469D0-7BB3-4CDF-856E-59455CFC98B1}"/>
          </ac:picMkLst>
        </pc:picChg>
      </pc:sldChg>
      <pc:sldChg chg="addSp delSp modSp add mod setBg">
        <pc:chgData name="John Urbanek" userId="8f9b3a72876d9b56" providerId="LiveId" clId="{E591304B-BCE9-4D36-9BE5-EA4161779B4C}" dt="2020-04-01T05:19:31.327" v="57" actId="1076"/>
        <pc:sldMkLst>
          <pc:docMk/>
          <pc:sldMk cId="112481832" sldId="263"/>
        </pc:sldMkLst>
        <pc:spChg chg="add del mod">
          <ac:chgData name="John Urbanek" userId="8f9b3a72876d9b56" providerId="LiveId" clId="{E591304B-BCE9-4D36-9BE5-EA4161779B4C}" dt="2020-04-01T05:15:43.893" v="20" actId="478"/>
          <ac:spMkLst>
            <pc:docMk/>
            <pc:sldMk cId="112481832" sldId="263"/>
            <ac:spMk id="20" creationId="{668CCD4C-AFDC-434F-B381-43E5E1C51C4B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5" creationId="{E1750109-3B91-4506-B997-0CD8E35A1488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7" creationId="{E72D8D1B-59F6-4FF3-8547-9BBB6129F2FA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9" creationId="{8FC8C21F-9484-4A71-ABFA-6C10682FAC3E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31" creationId="{2C444748-5A8D-4B53-89FE-42B455DFA2D1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33" creationId="{14044C96-7CFD-44DB-A579-D77B0D37C681}"/>
          </ac:spMkLst>
        </pc:spChg>
        <pc:grpChg chg="del">
          <ac:chgData name="John Urbanek" userId="8f9b3a72876d9b56" providerId="LiveId" clId="{E591304B-BCE9-4D36-9BE5-EA4161779B4C}" dt="2020-04-01T05:12:50.691" v="1" actId="478"/>
          <ac:grpSpMkLst>
            <pc:docMk/>
            <pc:sldMk cId="112481832" sldId="263"/>
            <ac:grpSpMk id="3" creationId="{96D93090-D2D1-4BF9-8E00-7C1D85822D54}"/>
          </ac:grpSpMkLst>
        </pc:grpChg>
        <pc:picChg chg="add del mod">
          <ac:chgData name="John Urbanek" userId="8f9b3a72876d9b56" providerId="LiveId" clId="{E591304B-BCE9-4D36-9BE5-EA4161779B4C}" dt="2020-04-01T05:15:47.998" v="24" actId="478"/>
          <ac:picMkLst>
            <pc:docMk/>
            <pc:sldMk cId="112481832" sldId="263"/>
            <ac:picMk id="13" creationId="{E714EC9E-6840-42B8-974D-18CF1C6B386B}"/>
          </ac:picMkLst>
        </pc:picChg>
        <pc:picChg chg="add del mod">
          <ac:chgData name="John Urbanek" userId="8f9b3a72876d9b56" providerId="LiveId" clId="{E591304B-BCE9-4D36-9BE5-EA4161779B4C}" dt="2020-04-01T05:15:46.093" v="22" actId="478"/>
          <ac:picMkLst>
            <pc:docMk/>
            <pc:sldMk cId="112481832" sldId="263"/>
            <ac:picMk id="15" creationId="{DE49D309-2621-4032-B4E2-5A16FE289A09}"/>
          </ac:picMkLst>
        </pc:picChg>
        <pc:picChg chg="add del mod ord">
          <ac:chgData name="John Urbanek" userId="8f9b3a72876d9b56" providerId="LiveId" clId="{E591304B-BCE9-4D36-9BE5-EA4161779B4C}" dt="2020-04-01T05:15:45.527" v="21" actId="478"/>
          <ac:picMkLst>
            <pc:docMk/>
            <pc:sldMk cId="112481832" sldId="263"/>
            <ac:picMk id="17" creationId="{CCB8D50E-B649-46BC-B245-5CC85FBEF586}"/>
          </ac:picMkLst>
        </pc:picChg>
        <pc:picChg chg="add del mod ord">
          <ac:chgData name="John Urbanek" userId="8f9b3a72876d9b56" providerId="LiveId" clId="{E591304B-BCE9-4D36-9BE5-EA4161779B4C}" dt="2020-04-01T05:19:31.327" v="57" actId="1076"/>
          <ac:picMkLst>
            <pc:docMk/>
            <pc:sldMk cId="112481832" sldId="263"/>
            <ac:picMk id="19" creationId="{61F3AF4C-3415-42A1-85C9-B71962F12226}"/>
          </ac:picMkLst>
        </pc:pic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5" creationId="{50DA1EB8-87CF-4588-A1FD-4756F9A28F6B}"/>
          </ac:cxnSpMkLst>
        </pc:cxn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6" creationId="{D7A4E378-EA57-47B9-B1EB-58B998F6CFFB}"/>
          </ac:cxnSpMkLst>
        </pc:cxn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7" creationId="{D2B31ED6-76F0-425A-9A41-C947AEF9C145}"/>
          </ac:cxnSpMkLst>
        </pc:cxnChg>
      </pc:sldChg>
    </pc:docChg>
  </pc:docChgLst>
  <pc:docChgLst>
    <pc:chgData name="John Urbanek" userId="8f9b3a72876d9b56" providerId="LiveId" clId="{C94704EF-A9F6-4AA2-9F71-455452D81EE5}"/>
    <pc:docChg chg="undo custSel modSld">
      <pc:chgData name="John Urbanek" userId="8f9b3a72876d9b56" providerId="LiveId" clId="{C94704EF-A9F6-4AA2-9F71-455452D81EE5}" dt="2020-04-30T13:49:14.900" v="59" actId="1076"/>
      <pc:docMkLst>
        <pc:docMk/>
      </pc:docMkLst>
      <pc:sldChg chg="modSp mod">
        <pc:chgData name="John Urbanek" userId="8f9b3a72876d9b56" providerId="LiveId" clId="{C94704EF-A9F6-4AA2-9F71-455452D81EE5}" dt="2020-04-30T04:36:02.667" v="0" actId="14861"/>
        <pc:sldMkLst>
          <pc:docMk/>
          <pc:sldMk cId="3070893558" sldId="256"/>
        </pc:sldMkLst>
        <pc:picChg chg="mod">
          <ac:chgData name="John Urbanek" userId="8f9b3a72876d9b56" providerId="LiveId" clId="{C94704EF-A9F6-4AA2-9F71-455452D81EE5}" dt="2020-04-30T04:36:02.667" v="0" actId="14861"/>
          <ac:picMkLst>
            <pc:docMk/>
            <pc:sldMk cId="3070893558" sldId="256"/>
            <ac:picMk id="5" creationId="{51391003-65F4-4D2E-A910-44E0E9F11B36}"/>
          </ac:picMkLst>
        </pc:picChg>
      </pc:sldChg>
      <pc:sldChg chg="addSp delSp modSp mod">
        <pc:chgData name="John Urbanek" userId="8f9b3a72876d9b56" providerId="LiveId" clId="{C94704EF-A9F6-4AA2-9F71-455452D81EE5}" dt="2020-04-30T13:49:14.900" v="59" actId="1076"/>
        <pc:sldMkLst>
          <pc:docMk/>
          <pc:sldMk cId="2505300076" sldId="257"/>
        </pc:sldMkLst>
        <pc:spChg chg="mod">
          <ac:chgData name="John Urbanek" userId="8f9b3a72876d9b56" providerId="LiveId" clId="{C94704EF-A9F6-4AA2-9F71-455452D81EE5}" dt="2020-04-30T13:49:14.900" v="59" actId="1076"/>
          <ac:spMkLst>
            <pc:docMk/>
            <pc:sldMk cId="2505300076" sldId="257"/>
            <ac:spMk id="3" creationId="{B3D800FF-4715-4C6D-A963-197B1F8125E4}"/>
          </ac:spMkLst>
        </pc:spChg>
        <pc:grpChg chg="mod">
          <ac:chgData name="John Urbanek" userId="8f9b3a72876d9b56" providerId="LiveId" clId="{C94704EF-A9F6-4AA2-9F71-455452D81EE5}" dt="2020-04-30T13:45:16.522" v="8" actId="14100"/>
          <ac:grpSpMkLst>
            <pc:docMk/>
            <pc:sldMk cId="2505300076" sldId="257"/>
            <ac:grpSpMk id="4" creationId="{BB78C1F7-045B-43A6-A3AD-B395508EEF2D}"/>
          </ac:grpSpMkLst>
        </pc:grpChg>
        <pc:picChg chg="add del mod">
          <ac:chgData name="John Urbanek" userId="8f9b3a72876d9b56" providerId="LiveId" clId="{C94704EF-A9F6-4AA2-9F71-455452D81EE5}" dt="2020-04-30T04:37:18.126" v="5" actId="14861"/>
          <ac:picMkLst>
            <pc:docMk/>
            <pc:sldMk cId="2505300076" sldId="257"/>
            <ac:picMk id="6" creationId="{1694E216-6AFE-4B38-8A32-FBCB551FB233}"/>
          </ac:picMkLst>
        </pc:picChg>
      </pc:sldChg>
      <pc:sldChg chg="modSp mod">
        <pc:chgData name="John Urbanek" userId="8f9b3a72876d9b56" providerId="LiveId" clId="{C94704EF-A9F6-4AA2-9F71-455452D81EE5}" dt="2020-04-30T04:38:25.308" v="6" actId="14861"/>
        <pc:sldMkLst>
          <pc:docMk/>
          <pc:sldMk cId="2011509872" sldId="258"/>
        </pc:sldMkLst>
        <pc:picChg chg="mod">
          <ac:chgData name="John Urbanek" userId="8f9b3a72876d9b56" providerId="LiveId" clId="{C94704EF-A9F6-4AA2-9F71-455452D81EE5}" dt="2020-04-30T04:38:25.308" v="6" actId="14861"/>
          <ac:picMkLst>
            <pc:docMk/>
            <pc:sldMk cId="2011509872" sldId="258"/>
            <ac:picMk id="3" creationId="{E89D7108-9D22-4496-92F9-BB191B9D1E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CA9A-50C9-4166-84FB-10857BEC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21E42-6D6E-4603-A348-57BD6EE5A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BCB39-EBCD-46DB-A42A-4F9DB215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4B04-70AB-416D-91D4-389A0E84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40FF-A64D-4371-8059-FDAB94BB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3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5700-E70A-4079-AF7D-797CCD4B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5589A-CB1B-40E2-B150-2198DA026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4045-0A10-4821-900B-63C3E5FD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112D2-13FC-4DF8-8020-2874E080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751A-7E27-46D1-BA41-8CE47FFA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02003-30DA-4942-B5F2-464C55393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E719-7E2A-47D9-9C82-7026EBC8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5318-AC3C-477D-B326-894FFE84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2357A-D3C1-4658-BD8E-A84526FE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B097-C7F3-4596-91A6-1D1B5903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9F51-9FC7-45F6-97C8-ECAF25B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3FBE-B874-4FF1-8683-30FD23A0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5BD7-4E88-4919-9F7B-911B1709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C43F-2501-45D8-A645-E502EDEC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10AE9-2502-4CFC-8362-665A6B71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6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E05F-FCF3-4ED8-A4B2-004C218F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4B6C-ABF7-4F15-8104-FA886B8C5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B260A-F712-4D09-B8EB-0AC2931C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5595-27BC-450B-8D3A-1F1B5F61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6173-6960-4AE2-8F11-45C0700A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4C0A-7F24-4764-91A8-7550CD52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BCB-FFAE-4199-8621-D7B6DE556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DF6C0-7467-4FDB-AD6A-2718A66DC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25D7D-A1C7-4639-B1B6-C5DD900D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696E6-C41A-41B5-866C-581C0E6B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0BD42-8AC3-4830-9AF5-4DFFF8CF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52DB-B5EF-4E91-8A14-093ACA63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55743-7416-44A0-9239-E12CF366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A0C11-1E21-4365-9AE3-8B7DF24E3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2D4F4-EC4B-4AA4-AE72-36F8A3482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12694-EFAC-4CB0-A851-3728B1591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BF6B0-DD09-4ABD-901C-3CDE3ACC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1E7C9-6405-402B-816F-E23A15E3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A600C-EE51-44E3-A337-E295A761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A64A-56C6-4361-A7A4-BB2B1559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BA60A-9C77-423D-8AC6-5846493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C233-D504-48C3-855D-8699860A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82F8-9E80-4F74-A7F9-D02479FD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E8AD-AA8B-481A-A82F-D415C7CF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B3746-03C1-4E9D-86DB-D4D38FEF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E373E-C7FE-4C54-8E04-6B93331A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2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EABD-8B90-4A9F-BE9A-08AEE5F8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D2E8-A4C4-4CCF-BB7A-83EEDD835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8D6E-CD29-4259-8A00-C5A143548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336-E733-4251-990A-B353D2B3C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5021-5C13-4183-9E5C-F9FE4DC2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32EB6-2007-4719-8989-2D021284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3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5083-01E9-4B08-BC68-299D7017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6949A-41E8-4E8F-86D8-C80AB026D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13A46-46DB-4EF7-B6B9-104F1A22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31D7B-DE73-4065-B283-A5C28E0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55F4A-2606-4F59-A886-A75AAF82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13CEA-D6C9-4F06-B43F-5EE37988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58E0B-3B7E-4913-93E0-9A8FBD53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E11F1-4A10-4EC3-9E2F-2BB95105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D3BAC-46DB-487B-BAA1-C0799226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A8C80-3012-4F6A-9B29-A620FA95A568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06996-88D3-4F52-859D-9AD527EC9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A84E-C806-4919-84B1-250854CD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passenger jet flying through a blue sky&#10;&#10;Description automatically generated">
            <a:extLst>
              <a:ext uri="{FF2B5EF4-FFF2-40B4-BE49-F238E27FC236}">
                <a16:creationId xmlns:a16="http://schemas.microsoft.com/office/drawing/2014/main" id="{51391003-65F4-4D2E-A910-44E0E9F1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6" y="241069"/>
            <a:ext cx="9240576" cy="61683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089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78C1F7-045B-43A6-A3AD-B395508EEF2D}"/>
              </a:ext>
            </a:extLst>
          </p:cNvPr>
          <p:cNvGrpSpPr/>
          <p:nvPr/>
        </p:nvGrpSpPr>
        <p:grpSpPr>
          <a:xfrm>
            <a:off x="1375704" y="166232"/>
            <a:ext cx="9440592" cy="6525536"/>
            <a:chOff x="1375704" y="166232"/>
            <a:chExt cx="9440592" cy="6525536"/>
          </a:xfrm>
          <a:effectLst/>
        </p:grpSpPr>
        <p:pic>
          <p:nvPicPr>
            <p:cNvPr id="6" name="Picture 5" descr="A picture containing dark, plane, airplane, large&#10;&#10;Description automatically generated">
              <a:extLst>
                <a:ext uri="{FF2B5EF4-FFF2-40B4-BE49-F238E27FC236}">
                  <a16:creationId xmlns:a16="http://schemas.microsoft.com/office/drawing/2014/main" id="{1694E216-6AFE-4B38-8A32-FBCB551FB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704" y="166232"/>
              <a:ext cx="9440592" cy="652553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B01C2F-F403-4B0C-BC05-88BE8A08CEEA}"/>
                </a:ext>
              </a:extLst>
            </p:cNvPr>
            <p:cNvSpPr/>
            <p:nvPr/>
          </p:nvSpPr>
          <p:spPr>
            <a:xfrm rot="985906">
              <a:off x="7486877" y="671161"/>
              <a:ext cx="3185617" cy="51366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D800FF-4715-4C6D-A963-197B1F8125E4}"/>
                </a:ext>
              </a:extLst>
            </p:cNvPr>
            <p:cNvSpPr txBox="1"/>
            <p:nvPr/>
          </p:nvSpPr>
          <p:spPr>
            <a:xfrm rot="924489">
              <a:off x="8734803" y="491285"/>
              <a:ext cx="2004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2D05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Horizontal Stabilizer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30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mote&#10;&#10;Description automatically generated">
            <a:extLst>
              <a:ext uri="{FF2B5EF4-FFF2-40B4-BE49-F238E27FC236}">
                <a16:creationId xmlns:a16="http://schemas.microsoft.com/office/drawing/2014/main" id="{E89D7108-9D22-4496-92F9-BB191B9D1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7" y="0"/>
            <a:ext cx="9970478" cy="66031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1150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red, computer&#10;&#10;Description automatically generated">
            <a:extLst>
              <a:ext uri="{FF2B5EF4-FFF2-40B4-BE49-F238E27FC236}">
                <a16:creationId xmlns:a16="http://schemas.microsoft.com/office/drawing/2014/main" id="{54566E9B-7C1E-4301-8BF7-40E5175E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" y="0"/>
            <a:ext cx="11193228" cy="629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63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Urbanek</dc:creator>
  <cp:lastModifiedBy>John Urbanek</cp:lastModifiedBy>
  <cp:revision>8</cp:revision>
  <dcterms:created xsi:type="dcterms:W3CDTF">2020-02-17T03:06:47Z</dcterms:created>
  <dcterms:modified xsi:type="dcterms:W3CDTF">2020-04-30T13:49:24Z</dcterms:modified>
</cp:coreProperties>
</file>